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3"/>
  </p:notesMasterIdLst>
  <p:handoutMasterIdLst>
    <p:handoutMasterId r:id="rId14"/>
  </p:handoutMasterIdLst>
  <p:sldIdLst>
    <p:sldId id="259" r:id="rId2"/>
    <p:sldId id="258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129E1D-8FBA-415D-B623-29C4655D0B4A}">
          <p14:sldIdLst>
            <p14:sldId id="259"/>
            <p14:sldId id="258"/>
            <p14:sldId id="257"/>
            <p14:sldId id="260"/>
            <p14:sldId id="261"/>
            <p14:sldId id="262"/>
            <p14:sldId id="264"/>
            <p14:sldId id="265"/>
            <p14:sldId id="266"/>
            <p14:sldId id="267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15.06.2021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15.06.2021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64597-6F4C-4545-8E80-2B50DA911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8D0176-D350-4057-8B26-E88A7FFC2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0E065A-7A32-4260-9FEA-1B6BA756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15.06.2021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BF3A3-FB2C-4C7A-B4E5-FA15F1C2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2F44C-CCDE-4BA2-8919-9A048939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8E39F-E4FE-4E59-91DB-E622F585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DBCA07-405C-448E-965D-C4BBB4EF7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2A1556-4307-46F8-9C5B-59CD3F84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15.06.2021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07E3A1-FE7E-4173-940D-17A98ADB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F57CAD-36CE-4AD3-AAEE-1A91E7EE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5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1C6AB6-C7FB-47D1-9040-6B895E8CE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6A0BBE-48CA-4A0E-ACE0-50A83AC54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874680-C760-4A73-89C5-BD25E07E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15.06.2021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DC3BA6-B84D-4971-A070-E54774E3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8848A-3209-467F-A53B-6F0CED25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5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96F16-2D8A-4DAD-8DFD-4A82E885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10C669-1B77-4B53-A130-87DB0E3A9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2384DB-851F-4D39-ABBC-A08209B90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15.06.2021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86AF59-8638-457D-8971-F254518B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09F25B-182C-44CA-A2E6-7DF5E697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9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9907A-D8E8-46E3-ADC8-07785A53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72378F-5DDA-423D-9998-AD66EEAFB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787E4-DF48-44AD-908F-1194C9DF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15.06.2021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F5E2F-8207-47B8-A7DF-42E5E9A0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F68F2-CC0C-4301-99B4-25191295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4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C93FF-7A75-4444-A4C9-91D8818F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1E8464-4FAB-4539-8689-1B7FA9D39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6964D0-E33A-426F-B41D-896A16A0A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E42F31-7EFD-464F-B68F-D6D3E552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15.06.2021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D3A76D-9151-4223-867E-F8C6BCA5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3DCFDC-B969-46C7-82F6-357E807B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8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06159-B3D6-471E-A62D-9ACD1795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5A24FB-82EB-41F3-84E0-830B55C41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1CFD9A-0B0D-4BD6-94A6-84AB42F05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944078-4146-498B-B213-7EE2C2AD7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307CC5-2EF4-44AD-847C-4DD155ACD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2F98-634D-4B2C-83C6-52BADEE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15.06.2021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A7F5CD-A3E9-47D7-82BB-B1D009A1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746B7C-2BCE-4C52-801E-893A5437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2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728F2-42D8-424A-93BE-2D21C90E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C5E1EB-FA05-4BD8-9716-22D50C1E6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15.06.2021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EE3521-17EE-4963-BBD6-40BEFCEF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C600E3-3E3C-4BDF-BCB2-32EBA96D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77B6D4-8419-43D7-93D7-2FAE7BB98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15.06.2021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8EC0FF-7E5C-4413-B6C1-0EED75875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98C23E-44B4-4F00-965F-B152B126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9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65616-F801-41A6-9F8C-4B00275D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EFEE61-97C2-4DF0-AE1C-78426F00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998D1E-33C6-40CE-BB28-D53FDE4FC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925BAF-E6A4-433B-A2E7-CD807D4C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15.06.2021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C7C1C4-4336-40F2-8D16-2F13C0B2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5E47BD-1173-4BD7-BA57-E4E75AF2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4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4A40F-F980-4C3A-9D68-FAE8D82F5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3E1AA6-BCD7-492D-90EC-CCD410637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EFBA26-826B-40F9-AB05-A93B3CC02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4893DE-18E9-4B01-A6A7-D2CE36DF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15.06.2021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F4F2BD-52B9-402B-813A-340E0D32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187D89-8309-4ECC-90B2-76BD782A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0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4028D-5766-48E9-9803-BAD61B1B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81B14D-DB53-40AC-A4CD-F736CA1C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AB35A8-1544-4161-8ED9-CD4F7DA7D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15.06.2021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5DFB3-CD6E-4C0A-95AF-44055A557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A5BBD-95E1-4790-AB3C-2C95B4CCC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2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usev@autoshinavrn.r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7030A0"/>
            </a:gs>
            <a:gs pos="7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009D0E0-92BB-4589-932D-E1BAF17F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15.06.2021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7E97C3-F69B-4152-AC3D-2D752AC96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" y="838660"/>
            <a:ext cx="10854624" cy="47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7030A0"/>
            </a:gs>
            <a:gs pos="7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D18AF-88D6-4785-946F-9FDEBD9E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Ученики всех специальностей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F1B7EE-C8DD-4A9A-A165-D230981E4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3774" y="1186553"/>
            <a:ext cx="8160026" cy="49904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36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Мы предлагаем </a:t>
            </a:r>
          </a:p>
          <a:p>
            <a:r>
              <a:rPr lang="ru-RU" sz="1400" dirty="0"/>
              <a:t>Оплачиваемая стажировка = Оклад +Бонус % от сделки </a:t>
            </a:r>
          </a:p>
          <a:p>
            <a:r>
              <a:rPr lang="ru-RU" sz="1400" dirty="0"/>
              <a:t>Официальное оформление</a:t>
            </a:r>
          </a:p>
          <a:p>
            <a:r>
              <a:rPr lang="ru-RU" sz="1400" dirty="0"/>
              <a:t>Возможность выбора места работы</a:t>
            </a:r>
          </a:p>
          <a:p>
            <a:r>
              <a:rPr lang="ru-RU" sz="1400" dirty="0"/>
              <a:t>Персональный Наставник Постоянно работающий с Вами</a:t>
            </a:r>
          </a:p>
          <a:p>
            <a:r>
              <a:rPr lang="ru-RU" sz="1400" dirty="0"/>
              <a:t>Разработанная Программа Обучения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26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36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Наши пожелания</a:t>
            </a:r>
          </a:p>
          <a:p>
            <a:r>
              <a:rPr lang="ru-RU" sz="1400" dirty="0"/>
              <a:t>Желание учиться и получить Профессию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26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36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Ваши обязанности</a:t>
            </a:r>
          </a:p>
          <a:p>
            <a:r>
              <a:rPr lang="ru-RU" sz="1400" dirty="0"/>
              <a:t>Обслуживание и ремонт автомобиля согласно установленному регламенту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15BBC-69D4-4F19-B291-3CA7ACEC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15.06.2021</a:t>
            </a:fld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F7A184B-2FFF-4AA4-83BB-03BD70E670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5" y="1007166"/>
            <a:ext cx="2944299" cy="5020713"/>
          </a:xfrm>
        </p:spPr>
      </p:pic>
    </p:spTree>
    <p:extLst>
      <p:ext uri="{BB962C8B-B14F-4D97-AF65-F5344CB8AC3E}">
        <p14:creationId xmlns:p14="http://schemas.microsoft.com/office/powerpoint/2010/main" val="309960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7030A0"/>
            </a:gs>
            <a:gs pos="7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0107E-970C-4BC2-9683-F05957D6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Контакты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5190B1F-941B-4F95-BB71-67564933E5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" y="1847850"/>
            <a:ext cx="3916204" cy="4351338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DFC09C4-8EAC-4C63-ACA7-4C88116DB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7902" y="1825625"/>
            <a:ext cx="7185898" cy="4351338"/>
          </a:xfrm>
        </p:spPr>
        <p:txBody>
          <a:bodyPr/>
          <a:lstStyle/>
          <a:p>
            <a:pPr algn="ctr"/>
            <a:r>
              <a:rPr lang="ru-RU" sz="3600" dirty="0"/>
              <a:t>8 920 220 61 55 </a:t>
            </a:r>
          </a:p>
          <a:p>
            <a:pPr algn="ctr"/>
            <a:r>
              <a:rPr lang="en-US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gusev@autoshinavrn.ru</a:t>
            </a:r>
            <a:endParaRPr lang="en-US" sz="3600" dirty="0"/>
          </a:p>
          <a:p>
            <a:endParaRPr lang="en-US" dirty="0"/>
          </a:p>
          <a:p>
            <a:pPr marL="0" indent="0" algn="ctr">
              <a:lnSpc>
                <a:spcPct val="80000"/>
              </a:lnSpc>
              <a:buNone/>
            </a:pPr>
            <a:r>
              <a:rPr lang="ru-RU" sz="36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Гусев Юрий Валерьевич – сервис менеджер направления </a:t>
            </a:r>
            <a:r>
              <a:rPr lang="ru-RU" sz="3600" b="1" i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АвтоСервис</a:t>
            </a:r>
            <a:r>
              <a:rPr lang="ru-RU" sz="36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555EAD-B997-4AE7-9677-1F4A79A7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15.06.2021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5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11175"/>
            <a:ext cx="12192000" cy="15113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lvl="0" algn="ctr" rtl="0"/>
            <a:r>
              <a:rPr lang="ru-RU" sz="6600" b="1" i="1" dirty="0">
                <a:solidFill>
                  <a:srgbClr val="0070C0"/>
                </a:solidFill>
              </a:rPr>
              <a:t>Наши Направления </a:t>
            </a:r>
            <a:r>
              <a:rPr lang="ru-RU" sz="4800" b="1" i="1" dirty="0">
                <a:solidFill>
                  <a:srgbClr val="0070C0"/>
                </a:solidFill>
              </a:rPr>
              <a:t>:</a:t>
            </a:r>
            <a:endParaRPr lang="ru" sz="48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1950" y="2270125"/>
            <a:ext cx="11830050" cy="25225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ru" dirty="0">
                <a:solidFill>
                  <a:srgbClr val="FFFFFF"/>
                </a:solidFill>
              </a:rPr>
              <a:t>— Нил Армстронг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168F14-A972-4C64-8DF1-4476FF2B8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8" y="2506717"/>
            <a:ext cx="2381864" cy="1786398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rgbClr val="007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3F097-6345-47D4-8FEF-F2DDDD426261}"/>
              </a:ext>
            </a:extLst>
          </p:cNvPr>
          <p:cNvSpPr txBox="1"/>
          <p:nvPr/>
        </p:nvSpPr>
        <p:spPr>
          <a:xfrm>
            <a:off x="518984" y="4861646"/>
            <a:ext cx="197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Автосервис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B325C4-2158-4906-B8A5-5B80B001C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35" y="2506715"/>
            <a:ext cx="2381865" cy="1786398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rgbClr val="007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7DD8E8-3E37-4D77-B5DA-ECEA60BDA0C3}"/>
              </a:ext>
            </a:extLst>
          </p:cNvPr>
          <p:cNvSpPr txBox="1"/>
          <p:nvPr/>
        </p:nvSpPr>
        <p:spPr>
          <a:xfrm>
            <a:off x="3313234" y="4861646"/>
            <a:ext cx="238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Шиномонтаж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591F4B-5F36-41D2-836B-825D84B25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63" y="2506715"/>
            <a:ext cx="2381864" cy="1786398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rgbClr val="007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2E6310-FB15-4215-A2E6-B3B594D5F8EC}"/>
              </a:ext>
            </a:extLst>
          </p:cNvPr>
          <p:cNvSpPr txBox="1"/>
          <p:nvPr/>
        </p:nvSpPr>
        <p:spPr>
          <a:xfrm>
            <a:off x="6154139" y="4861646"/>
            <a:ext cx="260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Магазин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56292C2-F25D-48B0-8343-55B2E010E6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90" y="2506715"/>
            <a:ext cx="2783997" cy="1786398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rgbClr val="007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FC94FA-9A42-40D2-A8D3-389F7D5579A2}"/>
              </a:ext>
            </a:extLst>
          </p:cNvPr>
          <p:cNvSpPr txBox="1"/>
          <p:nvPr/>
        </p:nvSpPr>
        <p:spPr>
          <a:xfrm>
            <a:off x="9214489" y="4861646"/>
            <a:ext cx="245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Мойка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D5CBF3-BB26-4459-BAFC-28568392A37D}"/>
              </a:ext>
            </a:extLst>
          </p:cNvPr>
          <p:cNvSpPr/>
          <p:nvPr/>
        </p:nvSpPr>
        <p:spPr>
          <a:xfrm>
            <a:off x="361950" y="4861646"/>
            <a:ext cx="2381865" cy="52322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E39E0B-1C1D-4627-8F1C-EA0ECB450847}"/>
              </a:ext>
            </a:extLst>
          </p:cNvPr>
          <p:cNvSpPr/>
          <p:nvPr/>
        </p:nvSpPr>
        <p:spPr>
          <a:xfrm>
            <a:off x="3313234" y="4861646"/>
            <a:ext cx="2381865" cy="52322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CE83AD-CAE9-429E-A517-F844DC523B08}"/>
              </a:ext>
            </a:extLst>
          </p:cNvPr>
          <p:cNvSpPr/>
          <p:nvPr/>
        </p:nvSpPr>
        <p:spPr>
          <a:xfrm>
            <a:off x="6276975" y="4861646"/>
            <a:ext cx="2368752" cy="52322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E7DD5D-7874-42A1-8FE4-C094D8B509E0}"/>
              </a:ext>
            </a:extLst>
          </p:cNvPr>
          <p:cNvSpPr/>
          <p:nvPr/>
        </p:nvSpPr>
        <p:spPr>
          <a:xfrm>
            <a:off x="9214489" y="4861646"/>
            <a:ext cx="2748837" cy="52322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375C1E4A-5A5C-4996-964F-7A4A66BE5BEF}"/>
              </a:ext>
            </a:extLst>
          </p:cNvPr>
          <p:cNvSpPr/>
          <p:nvPr/>
        </p:nvSpPr>
        <p:spPr>
          <a:xfrm>
            <a:off x="1159565" y="1682823"/>
            <a:ext cx="490331" cy="648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72DB7A43-BA40-427A-8154-623B9C8D6F58}"/>
              </a:ext>
            </a:extLst>
          </p:cNvPr>
          <p:cNvSpPr/>
          <p:nvPr/>
        </p:nvSpPr>
        <p:spPr>
          <a:xfrm>
            <a:off x="4259000" y="1767112"/>
            <a:ext cx="490331" cy="648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0128CEF8-77A0-41D7-BE05-501469900DE6}"/>
              </a:ext>
            </a:extLst>
          </p:cNvPr>
          <p:cNvSpPr/>
          <p:nvPr/>
        </p:nvSpPr>
        <p:spPr>
          <a:xfrm>
            <a:off x="7015829" y="1767112"/>
            <a:ext cx="490331" cy="648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6210D06C-E5E9-4FFB-A252-78E2787BFA28}"/>
              </a:ext>
            </a:extLst>
          </p:cNvPr>
          <p:cNvSpPr/>
          <p:nvPr/>
        </p:nvSpPr>
        <p:spPr>
          <a:xfrm>
            <a:off x="10343741" y="1789041"/>
            <a:ext cx="490331" cy="648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7030A0"/>
            </a:gs>
            <a:gs pos="7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2912" y="299546"/>
            <a:ext cx="8106188" cy="86421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НАША</a:t>
            </a:r>
            <a:r>
              <a:rPr lang="ru-RU" b="1" dirty="0"/>
              <a:t> </a:t>
            </a:r>
            <a:r>
              <a:rPr lang="ru-RU" b="1" i="1" dirty="0">
                <a:solidFill>
                  <a:srgbClr val="FFFF00"/>
                </a:solidFill>
              </a:rPr>
              <a:t>ИСТОРИЯ </a:t>
            </a:r>
            <a:endParaRPr lang="ru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2912" y="1626716"/>
            <a:ext cx="8434287" cy="4752726"/>
          </a:xfrm>
          <a:gradFill>
            <a:gsLst>
              <a:gs pos="0">
                <a:srgbClr val="00B0F0"/>
              </a:gs>
              <a:gs pos="47000">
                <a:srgbClr val="7030A0"/>
              </a:gs>
              <a:gs pos="77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marL="342900" indent="-34290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1993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оздание Компании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1997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Открытие </a:t>
            </a:r>
            <a:r>
              <a:rPr lang="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ТСЦ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GOODYEAR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пр-т Патриотов 67г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1999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Открытие ТСЦ «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Pole Position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ул. Антонова-Овсеенко 3г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2003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Открытие ТСЦ «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TRUCK POINT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491 км автодороги дон М-4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2004 Открытие ТСЦ «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АвтоШина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520 км автодороги дон М-4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2005 Открытие ТСЦ «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TRUCK POINT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ул. Дорожная 84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2011 Открытие ТСЦ «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Hankook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ул. Новосибирская 1д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2012 Открытие ТСЦ «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Tyre&amp;Service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23 км автодороги Р193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2018 Открытие ТСЦ «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Рембокс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ул.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Острогожская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148/2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2020 Открытие ТСЦ «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Continental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ул. Брусилова 4/1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31058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7030A0"/>
            </a:gs>
            <a:gs pos="7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 fontScale="90000"/>
          </a:bodyPr>
          <a:lstStyle/>
          <a:p>
            <a:pPr lvl="0" rtl="0"/>
            <a:r>
              <a:rPr lang="ru-RU" sz="5900" b="1" i="1" dirty="0">
                <a:solidFill>
                  <a:srgbClr val="FFFF00"/>
                </a:solidFill>
              </a:rPr>
              <a:t>АВТОШИНА</a:t>
            </a:r>
            <a:r>
              <a:rPr lang="ru-RU" sz="5400" b="1" i="1" dirty="0">
                <a:solidFill>
                  <a:srgbClr val="FFFF00"/>
                </a:solidFill>
              </a:rPr>
              <a:t> –</a:t>
            </a:r>
            <a:r>
              <a:rPr lang="ru-RU" sz="5900" b="1" i="1" dirty="0">
                <a:solidFill>
                  <a:srgbClr val="FFFF00"/>
                </a:solidFill>
              </a:rPr>
              <a:t>это</a:t>
            </a:r>
            <a:r>
              <a:rPr lang="ru-RU" sz="5400" b="1" i="1" dirty="0">
                <a:solidFill>
                  <a:srgbClr val="FFFF00"/>
                </a:solidFill>
              </a:rPr>
              <a:t> </a:t>
            </a:r>
            <a:r>
              <a:rPr lang="ru-RU" sz="4800" i="1" dirty="0">
                <a:solidFill>
                  <a:srgbClr val="FFFF00"/>
                </a:solidFill>
              </a:rPr>
              <a:t>:</a:t>
            </a:r>
            <a:endParaRPr lang="ru" sz="48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 dirty="0">
                <a:solidFill>
                  <a:srgbClr val="FFFFFF"/>
                </a:solidFill>
              </a:rPr>
              <a:t>— Нил Армстронг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40ACB3-2BA9-413A-AAFF-0B13AD5AB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9     Магазинов  и шиномонтажных сервисов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6     Автосервисов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4     Автомойки</a:t>
            </a:r>
          </a:p>
          <a:p>
            <a:pPr marL="342900" indent="-342900">
              <a:buAutoNum type="arabicPlain" startAt="4"/>
            </a:pPr>
            <a:endParaRPr lang="ru-RU" sz="2800" b="1" dirty="0"/>
          </a:p>
          <a:p>
            <a:r>
              <a:rPr lang="ru-RU" sz="2800" b="1" dirty="0"/>
              <a:t>Более 500 сотрудников</a:t>
            </a:r>
          </a:p>
          <a:p>
            <a:r>
              <a:rPr lang="ru-RU" sz="2800" b="1" dirty="0"/>
              <a:t>Более 30 000 клиентов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493AC5-D331-4FB8-8D21-864A76F0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63" y="443678"/>
            <a:ext cx="6404871" cy="59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1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7030A0"/>
            </a:gs>
            <a:gs pos="7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268AA9B-A0F6-4CBB-8A5B-5EFFCFFA5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300" b="1" i="1" dirty="0">
                <a:solidFill>
                  <a:srgbClr val="FFFF00"/>
                </a:solidFill>
              </a:rPr>
              <a:t>Мы</a:t>
            </a:r>
            <a:r>
              <a:rPr lang="ru-RU" sz="5900" b="1" i="1" dirty="0">
                <a:solidFill>
                  <a:srgbClr val="0070C0"/>
                </a:solidFill>
              </a:rPr>
              <a:t> </a:t>
            </a:r>
            <a:r>
              <a:rPr lang="ru-RU" sz="5300" b="1" i="1" dirty="0">
                <a:solidFill>
                  <a:srgbClr val="FFFF00"/>
                </a:solidFill>
              </a:rPr>
              <a:t>предлагаем вакансии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B60D126-AE3E-43FA-ACDD-EFEAB134F4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1391478"/>
            <a:ext cx="2928729" cy="4785485"/>
          </a:xfr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A93107C1-1EA1-4ADF-BE3C-B42ABC8EA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0" y="1825625"/>
            <a:ext cx="83058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Сервисный Консультант</a:t>
            </a:r>
          </a:p>
          <a:p>
            <a:r>
              <a:rPr lang="ru-RU" dirty="0"/>
              <a:t>Автослесарь</a:t>
            </a:r>
          </a:p>
          <a:p>
            <a:r>
              <a:rPr lang="ru-RU" dirty="0"/>
              <a:t>Электрик</a:t>
            </a:r>
          </a:p>
          <a:p>
            <a:r>
              <a:rPr lang="ru-RU" dirty="0"/>
              <a:t>Автомобильный Диагност</a:t>
            </a:r>
          </a:p>
          <a:p>
            <a:endParaRPr lang="ru-RU" dirty="0"/>
          </a:p>
          <a:p>
            <a:r>
              <a:rPr lang="ru-RU" dirty="0"/>
              <a:t>Ученик Сервисного Консультанта</a:t>
            </a:r>
          </a:p>
          <a:p>
            <a:r>
              <a:rPr lang="ru-RU" dirty="0"/>
              <a:t>Ученик Автослесаря</a:t>
            </a:r>
          </a:p>
          <a:p>
            <a:r>
              <a:rPr lang="ru-RU" dirty="0"/>
              <a:t>Ученик Электрика</a:t>
            </a:r>
          </a:p>
          <a:p>
            <a:r>
              <a:rPr lang="ru-RU" dirty="0"/>
              <a:t>Ученик Автомобильного Диагноста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34FC2F-B2E7-40A4-8FFC-8196A526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15.06.2021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9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7030A0"/>
            </a:gs>
            <a:gs pos="7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D18AF-88D6-4785-946F-9FDEBD9E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Сервисный Консультант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0AD1C59-D817-40A6-9802-D4F87D435A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1186553"/>
            <a:ext cx="2743200" cy="499041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1F1B7EE-C8DD-4A9A-A165-D230981E4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3774" y="1186553"/>
            <a:ext cx="8160026" cy="49904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8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Мы предлагаем </a:t>
            </a:r>
          </a:p>
          <a:p>
            <a:r>
              <a:rPr lang="ru-RU" sz="1100" b="1" dirty="0"/>
              <a:t>Неограниченный доход = Оклад + Бонус % от Продаж , повышение Оклада от Квалификации</a:t>
            </a:r>
          </a:p>
          <a:p>
            <a:r>
              <a:rPr lang="ru-RU" sz="1100" b="1" dirty="0"/>
              <a:t>Средний доход = 50 000 рублей</a:t>
            </a:r>
          </a:p>
          <a:p>
            <a:r>
              <a:rPr lang="ru-RU" sz="1100" b="1" dirty="0"/>
              <a:t>Официальное оформление</a:t>
            </a:r>
          </a:p>
          <a:p>
            <a:r>
              <a:rPr lang="ru-RU" sz="1100" b="1" dirty="0"/>
              <a:t>Возможность выбора места работы</a:t>
            </a:r>
          </a:p>
          <a:p>
            <a:r>
              <a:rPr lang="ru-RU" sz="1100" b="1" dirty="0"/>
              <a:t>Посменный график работы</a:t>
            </a:r>
          </a:p>
          <a:p>
            <a:r>
              <a:rPr lang="ru-RU" sz="1100" b="1" dirty="0"/>
              <a:t>Карьерный рост</a:t>
            </a:r>
          </a:p>
          <a:p>
            <a:pPr marL="0" indent="0" algn="ctr">
              <a:buNone/>
            </a:pPr>
            <a:r>
              <a:rPr lang="ru-RU" sz="38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Наши пожелания</a:t>
            </a:r>
          </a:p>
          <a:p>
            <a:r>
              <a:rPr lang="ru-RU" sz="1100" b="1" dirty="0"/>
              <a:t>Образование = желательно техническое</a:t>
            </a:r>
          </a:p>
          <a:p>
            <a:r>
              <a:rPr lang="ru-RU" sz="1100" b="1" dirty="0"/>
              <a:t>Уверенное владение ПК</a:t>
            </a:r>
          </a:p>
          <a:p>
            <a:r>
              <a:rPr lang="ru-RU" sz="1100" b="1" dirty="0"/>
              <a:t>Опыт работы в Автосервисе или Продажах приветствуется</a:t>
            </a:r>
          </a:p>
          <a:p>
            <a:r>
              <a:rPr lang="ru-RU" sz="1100" b="1" dirty="0"/>
              <a:t>Знание устройства и принцип работы автомобиля</a:t>
            </a:r>
          </a:p>
          <a:p>
            <a:pPr marL="0" indent="0" algn="ctr">
              <a:buNone/>
            </a:pPr>
            <a:r>
              <a:rPr lang="ru-RU" sz="38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Ваши обязанности</a:t>
            </a:r>
          </a:p>
          <a:p>
            <a:r>
              <a:rPr lang="ru-RU" sz="1100" b="1" dirty="0"/>
              <a:t>Запись на обслуживание</a:t>
            </a:r>
          </a:p>
          <a:p>
            <a:r>
              <a:rPr lang="ru-RU" sz="1100" b="1" dirty="0"/>
              <a:t>Прием автомобиля ( Консультирование , оформление , согласование работ , подбор запчастей)</a:t>
            </a:r>
          </a:p>
          <a:p>
            <a:r>
              <a:rPr lang="ru-RU" sz="1100" b="1" dirty="0"/>
              <a:t>Ведение автомобиля  ( Согласование дополнительных работ и запчастей ,  контроль  сроков выдачи)</a:t>
            </a:r>
          </a:p>
          <a:p>
            <a:r>
              <a:rPr lang="ru-RU" sz="1100" b="1" dirty="0"/>
              <a:t>Выдача автомобиля  ( Проверка  , разъяснение выполненных работ )</a:t>
            </a:r>
          </a:p>
          <a:p>
            <a:r>
              <a:rPr lang="ru-RU" sz="1100" b="1" dirty="0"/>
              <a:t>Урегулирование конфликтных ситуаций</a:t>
            </a:r>
          </a:p>
          <a:p>
            <a:endParaRPr lang="ru-RU" sz="140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15BBC-69D4-4F19-B291-3CA7ACEC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15.06.2021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8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7030A0"/>
            </a:gs>
            <a:gs pos="7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D18AF-88D6-4785-946F-9FDEBD9E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Автослесарь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F1B7EE-C8DD-4A9A-A165-D230981E4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3774" y="1186553"/>
            <a:ext cx="8160026" cy="49904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ru-RU" sz="36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Мы предлагаем </a:t>
            </a:r>
          </a:p>
          <a:p>
            <a:r>
              <a:rPr lang="ru-RU" sz="1400" dirty="0"/>
              <a:t>Неограниченный доход = Бонус % от сделки , повышение % от Квалификации</a:t>
            </a:r>
          </a:p>
          <a:p>
            <a:r>
              <a:rPr lang="ru-RU" sz="1400" dirty="0"/>
              <a:t>Средний доход = 50 000 рублей</a:t>
            </a:r>
          </a:p>
          <a:p>
            <a:r>
              <a:rPr lang="ru-RU" sz="1400" dirty="0"/>
              <a:t>Официальное оформление</a:t>
            </a:r>
          </a:p>
          <a:p>
            <a:r>
              <a:rPr lang="ru-RU" sz="1400" dirty="0"/>
              <a:t>Возможность выбора места работы</a:t>
            </a:r>
          </a:p>
          <a:p>
            <a:r>
              <a:rPr lang="ru-RU" sz="1400" dirty="0"/>
              <a:t>Посменный график работы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ru-RU" sz="36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Наши пожелания</a:t>
            </a:r>
          </a:p>
          <a:p>
            <a:r>
              <a:rPr lang="ru-RU" sz="1400" dirty="0"/>
              <a:t>Образование = желательно техническое</a:t>
            </a:r>
          </a:p>
          <a:p>
            <a:r>
              <a:rPr lang="ru-RU" sz="1400" dirty="0"/>
              <a:t>Опыт работы в Автосервисе </a:t>
            </a:r>
          </a:p>
          <a:p>
            <a:r>
              <a:rPr lang="ru-RU" sz="1400" dirty="0"/>
              <a:t>Знание устройства и принцип работы автомобиля</a:t>
            </a:r>
          </a:p>
          <a:p>
            <a:r>
              <a:rPr lang="ru-RU" sz="1400" dirty="0"/>
              <a:t>Умение пользоваться технической  литературой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ru-RU" sz="36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Ваши обязанности</a:t>
            </a:r>
          </a:p>
          <a:p>
            <a:r>
              <a:rPr lang="ru-RU" sz="1400" dirty="0"/>
              <a:t>Обслуживание и ремонт автомобиля согласно установленному регламенту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15BBC-69D4-4F19-B291-3CA7ACEC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15.06.2021</a:t>
            </a:fld>
            <a:endParaRPr lang="en-US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7494178-F5A1-455A-9453-41D885798C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553"/>
            <a:ext cx="3420635" cy="4990410"/>
          </a:xfrm>
        </p:spPr>
      </p:pic>
    </p:spTree>
    <p:extLst>
      <p:ext uri="{BB962C8B-B14F-4D97-AF65-F5344CB8AC3E}">
        <p14:creationId xmlns:p14="http://schemas.microsoft.com/office/powerpoint/2010/main" val="97803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7030A0"/>
            </a:gs>
            <a:gs pos="7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D18AF-88D6-4785-946F-9FDEBD9E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Автомобильный Электрик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F1B7EE-C8DD-4A9A-A165-D230981E4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3774" y="1186553"/>
            <a:ext cx="8160026" cy="499041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ru-RU" sz="36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Мы предлагаем </a:t>
            </a:r>
          </a:p>
          <a:p>
            <a:r>
              <a:rPr lang="ru-RU" sz="1400" dirty="0"/>
              <a:t>Неограниченный доход = Бонус % от сделки , максимальный  % </a:t>
            </a:r>
          </a:p>
          <a:p>
            <a:r>
              <a:rPr lang="ru-RU" sz="1400" dirty="0"/>
              <a:t>Средний доход = 50 000 рублей</a:t>
            </a:r>
          </a:p>
          <a:p>
            <a:r>
              <a:rPr lang="ru-RU" sz="1400" dirty="0"/>
              <a:t>Официальное оформление</a:t>
            </a:r>
          </a:p>
          <a:p>
            <a:r>
              <a:rPr lang="ru-RU" sz="1400" dirty="0"/>
              <a:t>Возможность выбора места работы</a:t>
            </a:r>
          </a:p>
          <a:p>
            <a:r>
              <a:rPr lang="ru-RU" sz="1400" dirty="0"/>
              <a:t>Посменный график работы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ru-RU" sz="36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Наши пожелания</a:t>
            </a:r>
          </a:p>
          <a:p>
            <a:r>
              <a:rPr lang="ru-RU" sz="1400" dirty="0"/>
              <a:t>Образование = желательно техническое</a:t>
            </a:r>
          </a:p>
          <a:p>
            <a:r>
              <a:rPr lang="ru-RU" sz="1400" dirty="0"/>
              <a:t>Опыт работы в Автосервисе </a:t>
            </a:r>
          </a:p>
          <a:p>
            <a:r>
              <a:rPr lang="ru-RU" sz="1400" dirty="0"/>
              <a:t>Знание устройства и принцип работы автомобиля</a:t>
            </a:r>
          </a:p>
          <a:p>
            <a:r>
              <a:rPr lang="ru-RU" sz="1400" dirty="0"/>
              <a:t>Умение пользоваться технической  литературой , специализированными сайтами</a:t>
            </a:r>
          </a:p>
          <a:p>
            <a:r>
              <a:rPr lang="ru-RU" sz="1400" dirty="0"/>
              <a:t>Умение пользоваться инструментом и оборудованием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ru-RU" sz="36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Ваши обязанности</a:t>
            </a:r>
          </a:p>
          <a:p>
            <a:r>
              <a:rPr lang="ru-RU" sz="1400" dirty="0"/>
              <a:t>Обслуживание и ремонт автомобиля согласно установленному регламенту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15BBC-69D4-4F19-B291-3CA7ACEC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15.06.2021</a:t>
            </a:fld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265A4C3-3571-4004-9BB1-0158A7A2DF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6" y="1276247"/>
            <a:ext cx="3336314" cy="4990410"/>
          </a:xfrm>
        </p:spPr>
      </p:pic>
    </p:spTree>
    <p:extLst>
      <p:ext uri="{BB962C8B-B14F-4D97-AF65-F5344CB8AC3E}">
        <p14:creationId xmlns:p14="http://schemas.microsoft.com/office/powerpoint/2010/main" val="305314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7000">
              <a:srgbClr val="7030A0"/>
            </a:gs>
            <a:gs pos="7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D18AF-88D6-4785-946F-9FDEBD9E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>
                <a:solidFill>
                  <a:srgbClr val="FFFF00"/>
                </a:solidFill>
              </a:rPr>
              <a:t>Автомобильный Диагност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F1B7EE-C8DD-4A9A-A165-D230981E4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3774" y="1186553"/>
            <a:ext cx="8160026" cy="499041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36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Мы предлагаем </a:t>
            </a:r>
          </a:p>
          <a:p>
            <a:r>
              <a:rPr lang="ru-RU" sz="1400" dirty="0"/>
              <a:t>Неограниченный доход = Бонус % от сделки , максимальный  % </a:t>
            </a:r>
          </a:p>
          <a:p>
            <a:r>
              <a:rPr lang="ru-RU" sz="1400" dirty="0"/>
              <a:t>Средний доход = 50 000 рублей</a:t>
            </a:r>
          </a:p>
          <a:p>
            <a:r>
              <a:rPr lang="ru-RU" sz="1400" dirty="0"/>
              <a:t>Официальное оформление</a:t>
            </a:r>
          </a:p>
          <a:p>
            <a:r>
              <a:rPr lang="ru-RU" sz="1400" dirty="0"/>
              <a:t>Возможность выбора места работы</a:t>
            </a:r>
          </a:p>
          <a:p>
            <a:r>
              <a:rPr lang="ru-RU" sz="1400" dirty="0"/>
              <a:t>Посменный график работы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36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Наши пожелания</a:t>
            </a:r>
          </a:p>
          <a:p>
            <a:r>
              <a:rPr lang="ru-RU" sz="1400" dirty="0"/>
              <a:t>Образование = желательно техническое</a:t>
            </a:r>
          </a:p>
          <a:p>
            <a:r>
              <a:rPr lang="ru-RU" sz="1400" dirty="0"/>
              <a:t>Опыт работы в Автосервисе </a:t>
            </a:r>
          </a:p>
          <a:p>
            <a:r>
              <a:rPr lang="ru-RU" sz="1400" dirty="0"/>
              <a:t>Знание устройства и принцип работы автомобиля</a:t>
            </a:r>
          </a:p>
          <a:p>
            <a:r>
              <a:rPr lang="ru-RU" sz="1400" dirty="0"/>
              <a:t>Умение пользоваться технической  литературой , специализированными сайтами</a:t>
            </a:r>
          </a:p>
          <a:p>
            <a:r>
              <a:rPr lang="ru-RU" sz="1400" dirty="0"/>
              <a:t>Умение пользоваться инструментом и оборудованием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Ваши обязанности</a:t>
            </a:r>
          </a:p>
          <a:p>
            <a:r>
              <a:rPr lang="ru-RU" sz="1400" dirty="0"/>
              <a:t>Обслуживание и ремонт автомобиля согласно установленному регламенту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15BBC-69D4-4F19-B291-3CA7ACEC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15.06.2021</a:t>
            </a:fld>
            <a:endParaRPr lang="en-US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75FDF0F-CA4E-4D95-8ACE-A4CCA38B00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553"/>
            <a:ext cx="4641427" cy="5080104"/>
          </a:xfrm>
        </p:spPr>
      </p:pic>
    </p:spTree>
    <p:extLst>
      <p:ext uri="{BB962C8B-B14F-4D97-AF65-F5344CB8AC3E}">
        <p14:creationId xmlns:p14="http://schemas.microsoft.com/office/powerpoint/2010/main" val="3359853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517</Words>
  <Application>Microsoft Office PowerPoint</Application>
  <PresentationFormat>Широкоэкранный</PresentationFormat>
  <Paragraphs>124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Наши Направления :</vt:lpstr>
      <vt:lpstr>НАША ИСТОРИЯ </vt:lpstr>
      <vt:lpstr>АВТОШИНА –это :</vt:lpstr>
      <vt:lpstr>Мы предлагаем вакансии</vt:lpstr>
      <vt:lpstr>Сервисный Консультант</vt:lpstr>
      <vt:lpstr>Автослесарь</vt:lpstr>
      <vt:lpstr>Автомобильный Электрик</vt:lpstr>
      <vt:lpstr>Автомобильный Диагност</vt:lpstr>
      <vt:lpstr>Ученики всех специальностей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Автошина</dc:title>
  <dc:creator>Manager</dc:creator>
  <cp:lastModifiedBy>Manager</cp:lastModifiedBy>
  <cp:revision>64</cp:revision>
  <dcterms:created xsi:type="dcterms:W3CDTF">2021-06-08T13:17:31Z</dcterms:created>
  <dcterms:modified xsi:type="dcterms:W3CDTF">2021-06-15T09:42:59Z</dcterms:modified>
</cp:coreProperties>
</file>